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8" r:id="rId3"/>
    <p:sldId id="273" r:id="rId4"/>
    <p:sldId id="274" r:id="rId5"/>
    <p:sldId id="276" r:id="rId6"/>
    <p:sldId id="272" r:id="rId7"/>
    <p:sldId id="277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8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AD75F-DA6E-E52B-AE34-64EA537B7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748190-7CC5-601C-3781-B70AF05FC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73D2E-5B8C-0237-70CA-D9A346F28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97A3-A854-4F46-A372-8019792AD1B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BEA70-ADD0-29C3-7CD0-258BA3CC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9D6E6-D212-8FEC-E5BB-5F643E440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7EAF-F0FD-4CDE-A39C-A1D0F5938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53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307AF-5633-2494-DB23-549DEAF1B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C32911-FA8D-F0FE-8A59-28FC613FD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F550E-EE63-4458-390D-9C67E2D2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97A3-A854-4F46-A372-8019792AD1B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49A05-D53B-203D-6049-E0425D027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E0833-7B6F-2A46-3D63-F70BEDA40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7EAF-F0FD-4CDE-A39C-A1D0F5938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23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A6E17-696D-292D-ADF2-9D2FAB505D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6F5FF-93B5-C447-54E4-CA4D020E2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D7339-9A2D-CFC3-81FF-BE6AEC2DA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97A3-A854-4F46-A372-8019792AD1B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C4A8D-AD91-7A65-9A49-5A9F253FD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A6EB7-D2B2-A6CC-523F-918054C8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7EAF-F0FD-4CDE-A39C-A1D0F5938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38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18E9B-0DC8-6266-7A83-295B35785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DE1F1-7E22-71A0-27D6-DDC4FB6D9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B5C09-986D-745D-7FAA-B87E021B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97A3-A854-4F46-A372-8019792AD1B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A0402-A781-5445-25A6-7FDC9A4E5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9ACBE-4962-0D4C-C2A6-0F44F9BB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7EAF-F0FD-4CDE-A39C-A1D0F5938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1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5757-0AC3-23F7-4CD0-422AF231D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46153-0260-5BDA-F07F-38CA1FEF7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D2200-9B2D-8629-8CCC-3177186C9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97A3-A854-4F46-A372-8019792AD1B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F1C29-8DBA-E733-15AE-F34FDF954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CDCDD-2AF9-72D3-50E4-E4F37924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7EAF-F0FD-4CDE-A39C-A1D0F5938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3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5810A-CEB9-B306-DFF4-21612428B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3BDCB-1E01-630F-312A-F69F494061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7A9FF-CD44-649A-7646-649CACCC0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FD71B-E016-7066-5E21-CA97AB8AD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97A3-A854-4F46-A372-8019792AD1B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75245-79E8-C9BD-0CA8-E1A62B5B4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78224-DC5C-AC4F-9C5A-D17625D64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7EAF-F0FD-4CDE-A39C-A1D0F5938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79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B033B-F35A-8F05-C6F1-5C3632A90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9380A-2D83-6EEE-9369-E0CD8103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2E2D1-095E-9803-FC00-AA4F31556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995605-62B9-099E-1E97-4ED05B83B9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1648E2-8DA6-2E03-C981-7C0CE4C800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18AC4D-8064-9CF3-8AF6-24223B501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97A3-A854-4F46-A372-8019792AD1B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0C046A-B51F-3509-6257-904EA1340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C964EB-CBF4-2EA8-4FD3-86870801B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7EAF-F0FD-4CDE-A39C-A1D0F5938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83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C5833-F257-2DEF-3951-C46710273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14BC4F-95A4-33DE-0B01-E5921E136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97A3-A854-4F46-A372-8019792AD1B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9E3B9F-9CD9-AB86-4D75-39C85E7F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F492E-3C92-3450-061E-77D1262E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7EAF-F0FD-4CDE-A39C-A1D0F5938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78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BBCB3C-29D5-9D6A-E64A-C18401E57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97A3-A854-4F46-A372-8019792AD1B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8AC92-50A0-9D20-E156-A2D182C1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6C9B9-3C91-8E5E-135A-5EAB2C8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7EAF-F0FD-4CDE-A39C-A1D0F5938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0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1FD2-E687-B7B6-C332-616E039E6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E5B71-C286-E90A-854A-0647284AD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6F97FF-7559-79AB-80E5-C3920D2FA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F547ED-77E6-207C-6D9C-43E044E06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97A3-A854-4F46-A372-8019792AD1B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4A099-033B-A810-A672-DC17A3E60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FA530-726D-6978-5EF4-A9103ECD5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7EAF-F0FD-4CDE-A39C-A1D0F5938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1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FD45-8FC4-59D9-4FC4-0EC66FCA6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E362C-7FFC-B86C-C264-66AE2A7E33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A8DD4-17DF-03C7-A51F-B13FCC6D6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8F4C22-6858-838C-C767-BD5516019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97A3-A854-4F46-A372-8019792AD1B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323AE-8992-770F-6BDC-68082DDAD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BC2AA-6009-B690-E1B6-1F90EF13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7EAF-F0FD-4CDE-A39C-A1D0F5938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57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40EFBE-4865-22B1-A6AF-BB6CAA657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51B7F-8E6C-440B-9E31-8317623A6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5A389-F69F-5EAA-CAC5-1D73D72C91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D997A3-A854-4F46-A372-8019792AD1B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7676D-0B81-E6F8-3A99-EE522E2DF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83DB7-BCE2-37E2-9B1E-5E64803CD4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E7EAF-F0FD-4CDE-A39C-A1D0F5938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4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0C725-7DEA-0883-C670-E4F8865CA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B396F0-5850-288B-0F7C-C74DB4157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A1192EB-E597-E6E1-A714-01F92DA0C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9">
            <a:extLst>
              <a:ext uri="{FF2B5EF4-FFF2-40B4-BE49-F238E27FC236}">
                <a16:creationId xmlns:a16="http://schemas.microsoft.com/office/drawing/2014/main" id="{E8032FFD-070D-DE02-023E-DB5B3E223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099" y="1902158"/>
            <a:ext cx="8305800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endParaRPr lang="vi-VN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24 – 36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ts val="600"/>
              </a:spcBef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18 – 20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Triệu Thị Phương Thảo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39">
            <a:extLst>
              <a:ext uri="{FF2B5EF4-FFF2-40B4-BE49-F238E27FC236}">
                <a16:creationId xmlns:a16="http://schemas.microsoft.com/office/drawing/2014/main" id="{6C319175-1DD9-5B05-039E-968948DDC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148" y="576595"/>
            <a:ext cx="6953703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TRẤN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YÊN</a:t>
            </a:r>
          </a:p>
          <a:p>
            <a:pPr algn="ctr" eaLnBrk="1" hangingPunct="1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NON HOA HỒNG</a:t>
            </a:r>
          </a:p>
        </p:txBody>
      </p:sp>
    </p:spTree>
    <p:extLst>
      <p:ext uri="{BB962C8B-B14F-4D97-AF65-F5344CB8AC3E}">
        <p14:creationId xmlns:p14="http://schemas.microsoft.com/office/powerpoint/2010/main" val="1579495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sói xám">
            <a:hlinkClick r:id="" action="ppaction://media"/>
            <a:extLst>
              <a:ext uri="{FF2B5EF4-FFF2-40B4-BE49-F238E27FC236}">
                <a16:creationId xmlns:a16="http://schemas.microsoft.com/office/drawing/2014/main" id="{7961AFBC-740E-8E88-DDDD-C9B4F2E2FF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057" y="217714"/>
            <a:ext cx="6208486" cy="6461866"/>
          </a:xfrm>
          <a:prstGeom prst="rect">
            <a:avLst/>
          </a:prstGeom>
        </p:spPr>
      </p:pic>
      <p:pic>
        <p:nvPicPr>
          <p:cNvPr id="10" name="Picture 9" descr="A wolf chasing a house&#10;&#10;AI-generated content may be incorrect.">
            <a:extLst>
              <a:ext uri="{FF2B5EF4-FFF2-40B4-BE49-F238E27FC236}">
                <a16:creationId xmlns:a16="http://schemas.microsoft.com/office/drawing/2014/main" id="{44FD924F-277B-68D1-E4AB-C15DC7A1F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17" y="217714"/>
            <a:ext cx="5196114" cy="29715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A cartoon character running away from a wolf&#10;&#10;AI-generated content may be incorrect.">
            <a:extLst>
              <a:ext uri="{FF2B5EF4-FFF2-40B4-BE49-F238E27FC236}">
                <a16:creationId xmlns:a16="http://schemas.microsoft.com/office/drawing/2014/main" id="{C8760113-6247-11C4-21FB-6218A2B47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412" y="3448647"/>
            <a:ext cx="5070324" cy="31916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4828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341F62-80F8-3646-FA78-0AAA2D8A9A38}"/>
              </a:ext>
            </a:extLst>
          </p:cNvPr>
          <p:cNvSpPr/>
          <p:nvPr/>
        </p:nvSpPr>
        <p:spPr>
          <a:xfrm>
            <a:off x="0" y="0"/>
            <a:ext cx="12192000" cy="7315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12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303B43-5078-C120-0529-6183B1525843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ix_1m24s (audio-joiner.com) (1)">
            <a:hlinkClick r:id="" action="ppaction://media"/>
            <a:extLst>
              <a:ext uri="{FF2B5EF4-FFF2-40B4-BE49-F238E27FC236}">
                <a16:creationId xmlns:a16="http://schemas.microsoft.com/office/drawing/2014/main" id="{C7ECF98E-4EF6-1F19-02CC-BA5445E74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8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9B101-8115-EEB3-D7E0-25FE6F34A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75D6A6-664B-2AC0-153F-13207AEFD8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68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E7FC29-ACC3-4C48-FD8B-F98FB30D50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ix_2m09s (audio-joiner.com)">
            <a:hlinkClick r:id="" action="ppaction://media"/>
            <a:extLst>
              <a:ext uri="{FF2B5EF4-FFF2-40B4-BE49-F238E27FC236}">
                <a16:creationId xmlns:a16="http://schemas.microsoft.com/office/drawing/2014/main" id="{34EB5DA6-3D17-70FC-3C6E-11FA44C1E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2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E3389FC-B7BC-56B5-1743-1F1146016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74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30+ Hình nền PowerPoint mầm non đẹp và dễ thương">
            <a:extLst>
              <a:ext uri="{FF2B5EF4-FFF2-40B4-BE49-F238E27FC236}">
                <a16:creationId xmlns:a16="http://schemas.microsoft.com/office/drawing/2014/main" id="{B35259B1-53D1-4A18-A687-5CF6E8472F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 bwMode="auto">
          <a:xfrm>
            <a:off x="-1504" y="0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AE73E0-B7B8-AEE0-8B98-97AEB0AE8B17}"/>
              </a:ext>
            </a:extLst>
          </p:cNvPr>
          <p:cNvSpPr/>
          <p:nvPr/>
        </p:nvSpPr>
        <p:spPr>
          <a:xfrm>
            <a:off x="757032" y="2168213"/>
            <a:ext cx="76081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XIN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HẸN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GẶP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LẠI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791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74</Words>
  <Application>Microsoft Office PowerPoint</Application>
  <PresentationFormat>Widescreen</PresentationFormat>
  <Paragraphs>10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 340S</dc:creator>
  <cp:lastModifiedBy>HP 340S</cp:lastModifiedBy>
  <cp:revision>11</cp:revision>
  <dcterms:created xsi:type="dcterms:W3CDTF">2025-10-16T14:42:06Z</dcterms:created>
  <dcterms:modified xsi:type="dcterms:W3CDTF">2025-11-11T10:53:42Z</dcterms:modified>
</cp:coreProperties>
</file>