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328" r:id="rId3"/>
    <p:sldId id="258" r:id="rId4"/>
    <p:sldId id="330" r:id="rId5"/>
    <p:sldId id="289" r:id="rId6"/>
    <p:sldId id="279" r:id="rId7"/>
    <p:sldId id="261" r:id="rId8"/>
    <p:sldId id="326" r:id="rId9"/>
    <p:sldId id="323" r:id="rId10"/>
    <p:sldId id="298" r:id="rId11"/>
    <p:sldId id="259" r:id="rId12"/>
    <p:sldId id="324" r:id="rId13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7E"/>
    <a:srgbClr val="F900FE"/>
    <a:srgbClr val="46C060"/>
    <a:srgbClr val="298138"/>
    <a:srgbClr val="2F27F9"/>
    <a:srgbClr val="502E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05"/>
    <p:restoredTop sz="94643"/>
  </p:normalViewPr>
  <p:slideViewPr>
    <p:cSldViewPr snapToGrid="0">
      <p:cViewPr varScale="1">
        <p:scale>
          <a:sx n="110" d="100"/>
          <a:sy n="110" d="100"/>
        </p:scale>
        <p:origin x="34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D5617-8C66-08E2-E83B-5325EF0B43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DEE338-26D2-656A-0413-2D410C9F9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142C9-677F-0FD0-5793-1D885A104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7A0A-9232-3049-AC4E-14ED876915E0}" type="datetimeFigureOut">
              <a:rPr lang="en-VN" smtClean="0"/>
              <a:t>24/01/2026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E38A-17FF-637E-4569-4754D82DA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B53C3-0E73-7752-48D3-9DB3C2FA1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35380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48FF3-5A6D-61B8-4765-F1AC1C057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5FCDF5-AD5B-44CD-0B63-BB765AAD1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70FC2-1084-B3E5-188A-C3E5E0F3B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7A0A-9232-3049-AC4E-14ED876915E0}" type="datetimeFigureOut">
              <a:rPr lang="en-VN" smtClean="0"/>
              <a:t>24/01/2026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CD7DB-32E8-7423-F9D8-A056DE991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52BE6-D4F1-B65B-DF70-A30EA0D8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60847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7DDCE7-8FD2-4C05-44FD-427FD854A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97A394-E506-0662-5676-E7F7397CD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88963-F9C8-924C-EE04-7ECDD99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7A0A-9232-3049-AC4E-14ED876915E0}" type="datetimeFigureOut">
              <a:rPr lang="en-VN" smtClean="0"/>
              <a:t>24/01/2026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5E707-C640-06E0-D1B3-6024365E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75672-5515-3A29-DDDC-757A9879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36995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AB36B-8B6E-86BC-9A0A-58F83998B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1982F8-7E5B-8ABC-37DD-ACD0F0677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F8B74-2AEA-D28B-B33F-8D2858DCB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20E96-23E2-3405-B4DC-5912C2FE3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EA6BF-48B0-0740-53CA-A426DD4A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73019-F7D4-8D4C-B2E1-367E9730725E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677037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27C86-42F0-885F-F6BB-4696757F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70F94-6BC9-F92A-E4CA-707DE9297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5CAFE-5A61-277F-D732-DCB260210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1872C-C8F7-406F-08D2-200188DE6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16B2A-752C-83A3-E3B9-76F371DF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D3877-CD6E-2C45-ADF4-54944000C56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526176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1258B-B6A4-BB99-39C2-8BB2CB965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4E32A-AD35-CDE2-00DA-D46F3705A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2A20B-5439-3237-6C80-52BAFEAC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89FFA-F375-D628-F3C1-BC2AA4090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D6B70-C6F1-6082-C330-E41E7CDE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FEEC3-ABDC-8A4E-AA91-E4DA9223FE2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546111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A6B84-50BB-EAC7-4E09-0F064609D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6D8CA-437D-8A72-6016-5F974000B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36FEF-2BDF-B63A-F58D-3DBC100F4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40B40-4B53-8914-54A8-55AB1CD9B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C980E-2A6E-66DF-EB9A-3C003C7A0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2F732-8F6F-EBB7-136B-5C2CE2207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497DD-FF0C-EF4B-B981-D69B039CDAF2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276251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B3D87-3BA4-DE95-C91C-AE4FD6808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59F7A-8CC2-71FC-E788-A1DAD5333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C6D763-D2B3-2DD2-7D01-3463424E8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677EF8-9E83-DFD8-EE17-2B93375EE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D17A9C-0122-A88F-60D2-69F07EF4BB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4B2D16-9D2B-14E7-35FA-2C0811068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469CCC-3100-BAE7-9696-66860CCF2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B98A84-5DC0-3E31-C813-7EF72BE41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65D9F-F202-9741-9A3F-8D63310144FC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526919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2CFC6-1E8E-AC81-B706-5DCAC5381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49F9F1-DEE0-0A27-C3F3-E8B8C4B9D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A7B56-2D6F-2934-273D-A1639F2C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7BFB81-0AC8-A63F-1D27-3A9BF29A1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5E69-2A8A-7742-8B4C-58DB9FE194B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104411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7ED8F9-7725-11DE-79DE-E33E4A9E5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EA0A0-64DB-3F76-7DE9-22FAAB781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DC372-E10F-6D18-679F-F29F55275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67489-78F4-4840-A55F-A62DE4BA07D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536073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DEEEC-BA4F-ED25-FCAF-CE55A9740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D2EC2-FA33-9087-1B2D-F133E825F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5CCC97-6502-A528-A07E-35BF9E1C7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6633B-1B18-52AD-751A-28FC1421A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3343F-D796-B97B-3E87-5D4805000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09D76-6E05-6703-BD1A-EFD1D471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632B2C-D2BD-DC4E-8BA3-3FE9FD9FD0CE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534160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B9D79-FED6-7378-87A5-FE16DF2A6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3C5D6-6F50-2302-E292-47A6D3152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425DC-22B4-2430-0978-15A0D5025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7A0A-9232-3049-AC4E-14ED876915E0}" type="datetimeFigureOut">
              <a:rPr lang="en-VN" smtClean="0"/>
              <a:t>24/01/2026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98251-7B01-6FE9-F65F-C4E10EFE8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882C0-9A1A-A28A-BC10-421D431B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25124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7BA1E-0790-D1F5-C499-7E3E9C5A7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95D61-92C8-CA63-0518-2B203DB0B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CF70F-B3C8-1138-F9DD-9F3F4139C6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E12C5-DC06-F3B2-FC20-3106B1415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A55F2-86B8-ED17-8F56-60361EDBB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943EE-8F9E-EE2F-8ADE-9B688250D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3310D-7C3D-8B44-94B3-8A76876B2E1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751659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EA392-E402-9A2F-B0A8-3B8463BAC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80031-19D9-C87E-450A-3F1F4EDDF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DAD42-1D5D-A9B4-29B3-9775FA995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C5B05-D1FE-EF86-FE09-C53FA67B9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0198C-442C-62DC-643A-B7D8DCB50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DCDBE-658B-594E-A688-91830CA4B1C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900346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A7A6CF-8A04-43FA-0F15-81BB8D880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120D3-68B8-13F5-B9B8-B5E486173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5F36E-D559-2A94-C59B-48F7B90FD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A82E4-4DC8-D051-375A-90711D75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028A1-8E44-B951-05B8-0553AB30F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A644D-7950-554E-BC41-A6D3066C895D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056219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1062D-D2EB-E30E-D798-4E7DA3128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E94C3-1231-A2E8-CBDD-C6FF7A068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56004-493C-0956-1434-8DA1C229A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7A0A-9232-3049-AC4E-14ED876915E0}" type="datetimeFigureOut">
              <a:rPr lang="en-VN" smtClean="0"/>
              <a:t>24/01/2026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E6300-EE8C-E4C3-9F15-EDDCCD841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122AF-53AA-3843-021C-6E18F043B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47666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C0FD5-4797-1C35-415D-A2928598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08AA7-51F9-2888-1986-8C9DEB9A4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01E28-19DB-AD44-231C-E0645ABF0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C9409-EC14-B065-C614-A9ABECCAB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7A0A-9232-3049-AC4E-14ED876915E0}" type="datetimeFigureOut">
              <a:rPr lang="en-VN" smtClean="0"/>
              <a:t>24/01/2026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6941F-24E4-7774-4B44-93EC45727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B559F-602C-3DB0-EE3A-532D4F65B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63985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B9E93-1F75-D977-32E5-7CAC94B35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C1212-A395-88DB-B548-97D0363B9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1A5F3-1ADF-4795-A257-542BBCCA0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E3A1C9-A0B5-C885-425D-57B85418F0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B717AC-49B6-95DF-AD71-587233EB7D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4E5952-C686-229F-38B1-86F9A1B61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7A0A-9232-3049-AC4E-14ED876915E0}" type="datetimeFigureOut">
              <a:rPr lang="en-VN" smtClean="0"/>
              <a:t>24/01/2026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AEA7CA-71A1-7D6C-E8B6-017DD450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127FF1-B68C-E717-8859-2A47F89E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4540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40B72-6539-317D-4B26-9F825CE3D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A0730B-5E62-235B-85EA-A504D6531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7A0A-9232-3049-AC4E-14ED876915E0}" type="datetimeFigureOut">
              <a:rPr lang="en-VN" smtClean="0"/>
              <a:t>24/01/2026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AEFDE-6D25-5268-5D90-74F45F23F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1769EC-E43C-B9FB-03A0-67F44BC8E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338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F56984-35A8-7943-4889-DEA2E02DA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7A0A-9232-3049-AC4E-14ED876915E0}" type="datetimeFigureOut">
              <a:rPr lang="en-VN" smtClean="0"/>
              <a:t>24/01/2026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C83EF6-D51F-E887-F8C4-B0A6D3ED0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98AE8-08B9-22BD-AB59-80BE20434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02900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94B75-236E-7919-AD1A-9D43F583D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7F31B-DC3F-D992-B9D4-A798CD217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6713E2-19CB-B0FD-3B83-A13C20260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EE1CD-D499-E788-FEAC-D3EDF20B3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7A0A-9232-3049-AC4E-14ED876915E0}" type="datetimeFigureOut">
              <a:rPr lang="en-VN" smtClean="0"/>
              <a:t>24/01/2026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50C42-64B7-9B29-9DC6-6A55D0004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BD01D-06AF-823F-FC29-479DC07E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82056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32FC8-0DE3-E434-90D0-8A35ABE96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36BA75-26F3-AB2C-A2C9-B5485CBE7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B7BF74-4DA8-794E-91D8-6752E45C73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987BD-7100-7825-2407-52A8E8BF7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7A0A-9232-3049-AC4E-14ED876915E0}" type="datetimeFigureOut">
              <a:rPr lang="en-VN" smtClean="0"/>
              <a:t>24/01/2026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141DC-6BB3-851A-70B5-1D1C1229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51CE8-7CF9-2F2B-6D52-8A84C73C0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68577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E2607C-970A-F6EB-0C03-CC7C69193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379CC-90F1-1F4F-7487-CAE4FE5C1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74942-EE8A-D8FB-5385-8562A2752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B7A0A-9232-3049-AC4E-14ED876915E0}" type="datetimeFigureOut">
              <a:rPr lang="en-VN" smtClean="0"/>
              <a:t>24/01/2026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39C3B-94E4-536F-82CF-64827266A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22C0B-4749-F4BC-4713-B147D3E8D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2835C-5433-8746-8122-F31BF787A6B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2852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86647D3F-C15B-2006-F2B5-E4B5EE5C76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C4BFC19C-5D9F-2F35-2A66-6075D1791A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107524" name="Rectangle 4">
            <a:extLst>
              <a:ext uri="{FF2B5EF4-FFF2-40B4-BE49-F238E27FC236}">
                <a16:creationId xmlns:a16="http://schemas.microsoft.com/office/drawing/2014/main" id="{04E54F21-D8BC-1EEA-ECA9-A3AA0E5303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/>
            </a:lvl1pPr>
          </a:lstStyle>
          <a:p>
            <a:endParaRPr lang="en-US" altLang="en-VN"/>
          </a:p>
        </p:txBody>
      </p:sp>
      <p:sp>
        <p:nvSpPr>
          <p:cNvPr id="107525" name="Rectangle 5">
            <a:extLst>
              <a:ext uri="{FF2B5EF4-FFF2-40B4-BE49-F238E27FC236}">
                <a16:creationId xmlns:a16="http://schemas.microsoft.com/office/drawing/2014/main" id="{9F3C84DE-1018-73D6-7133-416D4F8264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/>
            </a:lvl1pPr>
          </a:lstStyle>
          <a:p>
            <a:endParaRPr lang="en-US" altLang="en-VN"/>
          </a:p>
        </p:txBody>
      </p:sp>
      <p:sp>
        <p:nvSpPr>
          <p:cNvPr id="107526" name="Rectangle 6">
            <a:extLst>
              <a:ext uri="{FF2B5EF4-FFF2-40B4-BE49-F238E27FC236}">
                <a16:creationId xmlns:a16="http://schemas.microsoft.com/office/drawing/2014/main" id="{2C5F0315-D313-5187-AE5E-8EBC17ACA4B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fld id="{48DD0FAB-16B3-FD4E-831B-0EAD320B332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13410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gif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68310-DF9F-8C6B-529D-FD359CABE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2DDB94-0269-AA98-237D-0B347A79B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8F7423-CF28-6902-912A-73D42F3E5107}"/>
              </a:ext>
            </a:extLst>
          </p:cNvPr>
          <p:cNvSpPr txBox="1"/>
          <p:nvPr/>
        </p:nvSpPr>
        <p:spPr>
          <a:xfrm>
            <a:off x="1023153" y="734798"/>
            <a:ext cx="10145692" cy="51090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>
                <a:ln/>
                <a:solidFill>
                  <a:srgbClr val="2F27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PHÁT TRIỂN NGÔN NGỮ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>
                <a:ln/>
                <a:solidFill>
                  <a:srgbClr val="F9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NGÀY TẾT VUI VẺ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TRUYỆN : “ MÙA XUÂN ĐÃ VỀ ”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>
                <a:ln/>
                <a:solidFill>
                  <a:srgbClr val="2F27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DẠY: ĐẶNG QUỲNH NHƯ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000" b="1" dirty="0">
                <a:ln/>
                <a:solidFill>
                  <a:srgbClr val="2981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DẠY: 30 – 01 - 2026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000" b="1" dirty="0">
                <a:ln/>
                <a:solidFill>
                  <a:srgbClr val="9200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TUỔI : 18 – 24 THÁNG </a:t>
            </a:r>
          </a:p>
        </p:txBody>
      </p:sp>
    </p:spTree>
    <p:extLst>
      <p:ext uri="{BB962C8B-B14F-4D97-AF65-F5344CB8AC3E}">
        <p14:creationId xmlns:p14="http://schemas.microsoft.com/office/powerpoint/2010/main" val="593954096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5FD083-DAFE-E4D2-B7DD-B503C2294A9C}"/>
              </a:ext>
            </a:extLst>
          </p:cNvPr>
          <p:cNvSpPr/>
          <p:nvPr/>
        </p:nvSpPr>
        <p:spPr>
          <a:xfrm>
            <a:off x="2095017" y="3408496"/>
            <a:ext cx="8740209" cy="30052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113895-5B0E-BF54-9F7A-3B1CB7504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315463" cy="69274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D3D87F-9B08-81A0-B4CD-0A9B3F30CC4D}"/>
              </a:ext>
            </a:extLst>
          </p:cNvPr>
          <p:cNvSpPr txBox="1"/>
          <p:nvPr/>
        </p:nvSpPr>
        <p:spPr>
          <a:xfrm>
            <a:off x="1475110" y="1997559"/>
            <a:ext cx="9365241" cy="2551292"/>
          </a:xfrm>
          <a:prstGeom prst="rect">
            <a:avLst/>
          </a:prstGeom>
          <a:noFill/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en-US" sz="1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/>
            <a:r>
              <a:rPr lang="en-US" sz="1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1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1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ummyBearSog-GummyBear_z4ws.mp3">
            <a:hlinkClick r:id="" action="ppaction://media"/>
            <a:extLst>
              <a:ext uri="{FF2B5EF4-FFF2-40B4-BE49-F238E27FC236}">
                <a16:creationId xmlns:a16="http://schemas.microsoft.com/office/drawing/2014/main" id="{F48B3981-8684-3D90-DB5E-472154473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6245" y="4697603"/>
            <a:ext cx="1262185" cy="126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0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508005-5B41-82D5-E891-66F7CC865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4832D1-2C48-E678-B90F-1E90C46DC953}"/>
              </a:ext>
            </a:extLst>
          </p:cNvPr>
          <p:cNvSpPr/>
          <p:nvPr/>
        </p:nvSpPr>
        <p:spPr>
          <a:xfrm>
            <a:off x="2883438" y="2029784"/>
            <a:ext cx="8019913" cy="1399216"/>
          </a:xfrm>
          <a:prstGeom prst="rect">
            <a:avLst/>
          </a:prstGeom>
          <a:noFill/>
          <a:ln>
            <a:solidFill>
              <a:srgbClr val="502EC2"/>
            </a:solidFill>
          </a:ln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 </a:t>
            </a:r>
          </a:p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CÔ NHIỀU SỨC KHOẺ 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a vang boi LOI - Part.mp3">
            <a:hlinkClick r:id="" action="ppaction://media"/>
            <a:extLst>
              <a:ext uri="{FF2B5EF4-FFF2-40B4-BE49-F238E27FC236}">
                <a16:creationId xmlns:a16="http://schemas.microsoft.com/office/drawing/2014/main" id="{02C34DF3-6C2B-300B-EF36-13DA862C78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092" y="3429000"/>
            <a:ext cx="1062893" cy="106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109A66D-F72E-FE9E-9DEB-E6745C445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261F5F-C8C0-0640-3520-7DD15271DDAF}"/>
              </a:ext>
            </a:extLst>
          </p:cNvPr>
          <p:cNvSpPr/>
          <p:nvPr/>
        </p:nvSpPr>
        <p:spPr>
          <a:xfrm>
            <a:off x="2468449" y="2006042"/>
            <a:ext cx="7255101" cy="18977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VN" sz="5400" b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113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4" name="Picture 16">
            <a:extLst>
              <a:ext uri="{FF2B5EF4-FFF2-40B4-BE49-F238E27FC236}">
                <a16:creationId xmlns:a16="http://schemas.microsoft.com/office/drawing/2014/main" id="{6CFEDFB2-6E57-6334-275A-FCB6ACB2D3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5562600"/>
            <a:ext cx="1273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17">
            <a:extLst>
              <a:ext uri="{FF2B5EF4-FFF2-40B4-BE49-F238E27FC236}">
                <a16:creationId xmlns:a16="http://schemas.microsoft.com/office/drawing/2014/main" id="{235F5669-88E2-3492-676E-AD8FC60CA3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9000" y="533401"/>
            <a:ext cx="1524000" cy="81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3" name="Picture 42" descr="729747d8za2kbusq">
            <a:extLst>
              <a:ext uri="{FF2B5EF4-FFF2-40B4-BE49-F238E27FC236}">
                <a16:creationId xmlns:a16="http://schemas.microsoft.com/office/drawing/2014/main" id="{A2DDE70F-59F8-5B7E-25AE-564FD34339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6038850"/>
            <a:ext cx="14478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42" descr="729747d8za2kbusq">
            <a:extLst>
              <a:ext uri="{FF2B5EF4-FFF2-40B4-BE49-F238E27FC236}">
                <a16:creationId xmlns:a16="http://schemas.microsoft.com/office/drawing/2014/main" id="{32D3B8BB-A18C-656F-EFDD-90A98E5F84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5486400"/>
            <a:ext cx="144780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>
            <a:extLst>
              <a:ext uri="{FF2B5EF4-FFF2-40B4-BE49-F238E27FC236}">
                <a16:creationId xmlns:a16="http://schemas.microsoft.com/office/drawing/2014/main" id="{90DD225E-9DC8-7DF5-19F6-1685765F27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838" y="-457200"/>
            <a:ext cx="7391400" cy="552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42" descr="729747d8za2kbusq">
            <a:extLst>
              <a:ext uri="{FF2B5EF4-FFF2-40B4-BE49-F238E27FC236}">
                <a16:creationId xmlns:a16="http://schemas.microsoft.com/office/drawing/2014/main" id="{B4F74AD0-AF04-3C91-584F-E5A7586545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6267450"/>
            <a:ext cx="23241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42" descr="729747d8za2kbusq">
            <a:extLst>
              <a:ext uri="{FF2B5EF4-FFF2-40B4-BE49-F238E27FC236}">
                <a16:creationId xmlns:a16="http://schemas.microsoft.com/office/drawing/2014/main" id="{F6AF72DE-A50B-B594-B834-26BBEECC67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5715000"/>
            <a:ext cx="232410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>
            <a:extLst>
              <a:ext uri="{FF2B5EF4-FFF2-40B4-BE49-F238E27FC236}">
                <a16:creationId xmlns:a16="http://schemas.microsoft.com/office/drawing/2014/main" id="{50DFF76C-5971-D5F2-E42F-86993ED2CD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1"/>
            <a:ext cx="1524000" cy="81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C -0.00973 0.00185 -0.01945 0.0037 -0.02917 0.00555 C -0.0316 0.00602 -0.03143 0.0118 -0.03334 0.01389 C -0.03507 0.01574 -0.0375 0.01574 -0.03959 0.01666 C -0.0441 0.02847 -0.04931 0.03287 -0.05417 0.04444 C -0.05539 0.04745 -0.05591 0.05231 -0.05834 0.05278 C -0.07622 0.05625 -0.09445 0.05463 -0.1125 0.05555 C -0.13941 0.07361 -0.09775 0.04768 -0.17084 0.06389 C -0.17795 0.06551 -0.18282 0.07477 -0.18959 0.07778 C -0.23646 0.07153 -0.28247 0.08125 -0.32917 0.08611 C -0.36754 0.12453 -0.32674 0.10231 -0.43125 0.10555 C -0.43854 0.10879 -0.44688 0.10764 -0.45417 0.11111 C -0.46025 0.11412 -0.4632 0.12361 -0.46875 0.12778 C -0.47778 0.13472 -0.49028 0.13333 -0.5 0.13333 " pathEditMode="relative" ptsTypes="fffffffffffffA">
                                      <p:cBhvr>
                                        <p:cTn id="6" dur="20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2EC291C-FC22-7971-664E-C89A852EF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im-me-chim-con-bai-hat-thieu-nhi-cho-tre-mam-non-kenh-thieu-nhi-b_NpLmZZX2.mp3">
            <a:hlinkClick r:id="" action="ppaction://media"/>
            <a:extLst>
              <a:ext uri="{FF2B5EF4-FFF2-40B4-BE49-F238E27FC236}">
                <a16:creationId xmlns:a16="http://schemas.microsoft.com/office/drawing/2014/main" id="{AA040FCB-47BF-F09B-AA53-D520DD5F1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65293" y="4288692"/>
            <a:ext cx="14732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7D0B34D-883D-BD72-3BFA-CA587D396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BD70EB-00D3-36F3-747C-C4945E014C38}"/>
              </a:ext>
            </a:extLst>
          </p:cNvPr>
          <p:cNvSpPr/>
          <p:nvPr/>
        </p:nvSpPr>
        <p:spPr>
          <a:xfrm>
            <a:off x="2714305" y="2967335"/>
            <a:ext cx="676339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kern="1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4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VN" sz="5400" kern="1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Nhac-nen-ke-chuyen-mam-non-nhe-nhang.mp3">
            <a:hlinkClick r:id="" action="ppaction://media"/>
            <a:extLst>
              <a:ext uri="{FF2B5EF4-FFF2-40B4-BE49-F238E27FC236}">
                <a16:creationId xmlns:a16="http://schemas.microsoft.com/office/drawing/2014/main" id="{A7A5A382-9484-172B-73DB-2D4684720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3170" y="46521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5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>
            <a:extLst>
              <a:ext uri="{FF2B5EF4-FFF2-40B4-BE49-F238E27FC236}">
                <a16:creationId xmlns:a16="http://schemas.microsoft.com/office/drawing/2014/main" id="{E5FC0306-E9EB-296D-A25F-888F5A331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5" name="Text Box 5">
            <a:extLst>
              <a:ext uri="{FF2B5EF4-FFF2-40B4-BE49-F238E27FC236}">
                <a16:creationId xmlns:a16="http://schemas.microsoft.com/office/drawing/2014/main" id="{75BF765F-73F5-8BFF-9080-70EE492DE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981200"/>
            <a:ext cx="6553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VN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en-VN" sz="4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6" name="WordArt 6">
            <a:extLst>
              <a:ext uri="{FF2B5EF4-FFF2-40B4-BE49-F238E27FC236}">
                <a16:creationId xmlns:a16="http://schemas.microsoft.com/office/drawing/2014/main" id="{08336EF4-023F-DB13-3FEA-69EA6E944A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0" y="2057400"/>
            <a:ext cx="5943600" cy="2819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4449"/>
                <a:gd name="adj2" fmla="val 0"/>
              </a:avLst>
            </a:prstTxWarp>
          </a:bodyPr>
          <a:lstStyle/>
          <a:p>
            <a:pPr algn="ctr"/>
            <a:r>
              <a:rPr lang="en-US" sz="72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VN" sz="7200" b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VN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VN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76</Words>
  <Application>Microsoft Macintosh PowerPoint</Application>
  <PresentationFormat>Widescreen</PresentationFormat>
  <Paragraphs>15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Như Đặng Quỳnh</dc:creator>
  <cp:lastModifiedBy>Như Đặng Quỳnh</cp:lastModifiedBy>
  <cp:revision>15</cp:revision>
  <dcterms:created xsi:type="dcterms:W3CDTF">2025-12-13T07:34:44Z</dcterms:created>
  <dcterms:modified xsi:type="dcterms:W3CDTF">2026-01-24T15:55:17Z</dcterms:modified>
</cp:coreProperties>
</file>