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6" r:id="rId9"/>
    <p:sldId id="265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1AC96-F6F0-431D-9E37-A3196AC2BA81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29210-D14E-4A9A-A1AF-38A9B6116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85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09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4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6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4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68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1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5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26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2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8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7CE54-ABE9-4414-8C11-C898C3DEDDE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1D3C4-70DF-4B62-A610-ED63EBB62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0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02504" y="2610223"/>
            <a:ext cx="65869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</a:t>
            </a:r>
            <a:r>
              <a:rPr lang="en-US" sz="360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 CHIỀU: 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DẠY KỸ NĂNG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4194" y="3616460"/>
            <a:ext cx="7981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</a:rPr>
              <a:t>Đề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tài</a:t>
            </a:r>
            <a:r>
              <a:rPr lang="en-US" sz="3600" dirty="0" smtClean="0">
                <a:solidFill>
                  <a:srgbClr val="0070C0"/>
                </a:solidFill>
              </a:rPr>
              <a:t>: </a:t>
            </a:r>
            <a:r>
              <a:rPr lang="en-US" sz="3600" dirty="0" err="1" smtClean="0">
                <a:solidFill>
                  <a:srgbClr val="0070C0"/>
                </a:solidFill>
              </a:rPr>
              <a:t>Kỹ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năng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xử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trí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khi</a:t>
            </a:r>
            <a:r>
              <a:rPr lang="en-US" sz="3600" dirty="0" smtClean="0">
                <a:solidFill>
                  <a:srgbClr val="0070C0"/>
                </a:solidFill>
              </a:rPr>
              <a:t> ở </a:t>
            </a:r>
            <a:r>
              <a:rPr lang="en-US" sz="3600" dirty="0" err="1" smtClean="0">
                <a:solidFill>
                  <a:srgbClr val="0070C0"/>
                </a:solidFill>
              </a:rPr>
              <a:t>nhà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một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mình</a:t>
            </a:r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err="1" smtClean="0">
                <a:solidFill>
                  <a:srgbClr val="0070C0"/>
                </a:solidFill>
              </a:rPr>
              <a:t>Độ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tuổi</a:t>
            </a:r>
            <a:r>
              <a:rPr lang="en-US" sz="3600" dirty="0" smtClean="0">
                <a:solidFill>
                  <a:srgbClr val="0070C0"/>
                </a:solidFill>
              </a:rPr>
              <a:t>:  3 </a:t>
            </a:r>
            <a:r>
              <a:rPr lang="en-US" sz="3600" dirty="0" err="1" smtClean="0">
                <a:solidFill>
                  <a:srgbClr val="0070C0"/>
                </a:solidFill>
              </a:rPr>
              <a:t>tuổi</a:t>
            </a:r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err="1" smtClean="0">
                <a:solidFill>
                  <a:srgbClr val="0070C0"/>
                </a:solidFill>
              </a:rPr>
              <a:t>Giáo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viên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thực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hiện</a:t>
            </a:r>
            <a:r>
              <a:rPr lang="en-US" sz="3600" dirty="0" smtClean="0">
                <a:solidFill>
                  <a:srgbClr val="0070C0"/>
                </a:solidFill>
              </a:rPr>
              <a:t>: </a:t>
            </a:r>
            <a:r>
              <a:rPr lang="en-US" sz="3600" dirty="0" err="1" smtClean="0">
                <a:solidFill>
                  <a:srgbClr val="0070C0"/>
                </a:solidFill>
              </a:rPr>
              <a:t>Lê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Thị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Mỹ</a:t>
            </a:r>
            <a:r>
              <a:rPr lang="en-US" sz="3600" dirty="0" smtClean="0">
                <a:solidFill>
                  <a:srgbClr val="0070C0"/>
                </a:solidFill>
              </a:rPr>
              <a:t> Sen</a:t>
            </a:r>
          </a:p>
        </p:txBody>
      </p:sp>
    </p:spTree>
    <p:extLst>
      <p:ext uri="{BB962C8B-B14F-4D97-AF65-F5344CB8AC3E}">
        <p14:creationId xmlns:p14="http://schemas.microsoft.com/office/powerpoint/2010/main" val="32333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0 mẫu Hình nền PowerPoint đẹp mầm non Miễn phí tải v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11382" y="2300095"/>
            <a:ext cx="8569235" cy="21271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Xin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cảm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ơn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quý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cô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016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50+ Hình nền PowerPoint đẹp cho trẻ mầm non Dạy trẻ học t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46365" y="1661049"/>
            <a:ext cx="779852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Ổn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định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Trẻ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hát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“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Ở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nhà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một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mình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”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14474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đẹp cho trẻ mầm non Vui tươi và thú v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9359" y="2026809"/>
            <a:ext cx="87933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Dạy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trẻ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những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nguyên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tắc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n-US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ở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nhà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một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mình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2114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0 mẫu Hình nền PowerPoint đẹp mầm non Miễn phí tải v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8988" y="38576"/>
            <a:ext cx="7694023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56" y="953589"/>
            <a:ext cx="6884125" cy="45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78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 mẫu Hình nền PowerPoint đẹp mầm non Miễn phí tải v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12510" y="334030"/>
            <a:ext cx="824266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ạy trẻ kỹ năng không mở cửa cho người lạ khi ở nhà một mình. (5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615" end="339975.09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975" y="1089211"/>
            <a:ext cx="10206319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 mẫu Hình nền PowerPoint đẹp mầm non Miễn phí tải v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9268" y="169818"/>
            <a:ext cx="11116492" cy="12311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570742"/>
            <a:ext cx="5259977" cy="4692898"/>
          </a:xfrm>
          <a:prstGeom prst="rect">
            <a:avLst/>
          </a:prstGeom>
        </p:spPr>
      </p:pic>
      <p:pic>
        <p:nvPicPr>
          <p:cNvPr id="1026" name="Picture 2" descr="Cách sơ cứu cho trẻ khi bị vật sắc nhọn đâm, cha mẹ cần b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28" y="1570742"/>
            <a:ext cx="5873932" cy="46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86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 mẫu Hình nền PowerPoint đẹp mầm non Miễn phí tải v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9268" y="169818"/>
            <a:ext cx="11116492" cy="12311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5" y="1570742"/>
            <a:ext cx="5852158" cy="5169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2" y="1570742"/>
            <a:ext cx="5826037" cy="50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7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đẹp cho trẻ mầm non Vui tươi và thú v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7878" y="2026809"/>
            <a:ext cx="105162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Dạy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trẻ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xử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trí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những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tình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huống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ở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nhà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một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mình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3208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 mẫu Hình nền PowerPoint đẹp mầm non Miễn phí tải v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8880" y="1123406"/>
            <a:ext cx="487244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Ú THỎ CON - CANDY NGỌC HÀ - HTV TALENT OFFICI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1486" y="2588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203</TotalTime>
  <Words>153</Words>
  <Application>Microsoft Office PowerPoint</Application>
  <PresentationFormat>Widescreen</PresentationFormat>
  <Paragraphs>16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2024-10-24T00:29:13Z</dcterms:created>
  <dcterms:modified xsi:type="dcterms:W3CDTF">2025-03-20T13:46:56Z</dcterms:modified>
</cp:coreProperties>
</file>